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18" Type="http://schemas.openxmlformats.org/officeDocument/2006/relationships/image" Target="../media/image1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17" Type="http://schemas.openxmlformats.org/officeDocument/2006/relationships/image" Target="../media/image17.wmf"/><Relationship Id="rId2" Type="http://schemas.openxmlformats.org/officeDocument/2006/relationships/image" Target="../media/image2.wmf"/><Relationship Id="rId16" Type="http://schemas.openxmlformats.org/officeDocument/2006/relationships/image" Target="../media/image16.wmf"/><Relationship Id="rId20" Type="http://schemas.openxmlformats.org/officeDocument/2006/relationships/image" Target="../media/image20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5" Type="http://schemas.openxmlformats.org/officeDocument/2006/relationships/image" Target="../media/image15.wmf"/><Relationship Id="rId10" Type="http://schemas.openxmlformats.org/officeDocument/2006/relationships/image" Target="../media/image10.wmf"/><Relationship Id="rId19" Type="http://schemas.openxmlformats.org/officeDocument/2006/relationships/image" Target="../media/image19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ACD9B83-F3BD-4EF0-B56F-A6E03DE69BF4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5368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15369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372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5373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4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5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6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7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378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5379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0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1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382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15383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4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5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6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7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5388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89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21C3C-830C-447E-8D68-43483567E2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1C15C-1A7B-48BD-B3AB-CEA9929BFB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C9000-580B-47F1-BD3D-486FF81375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5DCF2-6D65-440A-8BF2-0235CFE908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EF614-872B-4647-AB81-0B625ABD45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F9340-7169-45F3-8753-9A05679E1C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B561B-5456-479E-A6D6-B5666DA69B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91BED-1B15-4DD7-9B1C-40F778602E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E335D-B712-4A70-A780-8153F4DD59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08201-3817-4D8D-A1B2-778B43108C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1F0A2DA-95B1-47D3-89DC-756B4C59EE5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34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4346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434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35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435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435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5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6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36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36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436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6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6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6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6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7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7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7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437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437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37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437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437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37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438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8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8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8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8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8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8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8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438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26" Type="http://schemas.openxmlformats.org/officeDocument/2006/relationships/image" Target="../media/image12.wmf"/><Relationship Id="rId39" Type="http://schemas.openxmlformats.org/officeDocument/2006/relationships/oleObject" Target="../embeddings/oleObject19.bin"/><Relationship Id="rId21" Type="http://schemas.openxmlformats.org/officeDocument/2006/relationships/oleObject" Target="../embeddings/oleObject10.bin"/><Relationship Id="rId34" Type="http://schemas.openxmlformats.org/officeDocument/2006/relationships/image" Target="../media/image16.wmf"/><Relationship Id="rId42" Type="http://schemas.openxmlformats.org/officeDocument/2006/relationships/image" Target="../media/image20.wm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7.wmf"/><Relationship Id="rId20" Type="http://schemas.openxmlformats.org/officeDocument/2006/relationships/image" Target="../media/image9.wmf"/><Relationship Id="rId29" Type="http://schemas.openxmlformats.org/officeDocument/2006/relationships/oleObject" Target="../embeddings/oleObject14.bin"/><Relationship Id="rId41" Type="http://schemas.openxmlformats.org/officeDocument/2006/relationships/oleObject" Target="../embeddings/oleObject20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1.wmf"/><Relationship Id="rId32" Type="http://schemas.openxmlformats.org/officeDocument/2006/relationships/image" Target="../media/image15.wmf"/><Relationship Id="rId37" Type="http://schemas.openxmlformats.org/officeDocument/2006/relationships/oleObject" Target="../embeddings/oleObject18.bin"/><Relationship Id="rId40" Type="http://schemas.openxmlformats.org/officeDocument/2006/relationships/image" Target="../media/image19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13.wmf"/><Relationship Id="rId36" Type="http://schemas.openxmlformats.org/officeDocument/2006/relationships/image" Target="../media/image17.wmf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5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image" Target="../media/image10.wmf"/><Relationship Id="rId27" Type="http://schemas.openxmlformats.org/officeDocument/2006/relationships/oleObject" Target="../embeddings/oleObject13.bin"/><Relationship Id="rId30" Type="http://schemas.openxmlformats.org/officeDocument/2006/relationships/image" Target="../media/image14.wmf"/><Relationship Id="rId35" Type="http://schemas.openxmlformats.org/officeDocument/2006/relationships/oleObject" Target="../embeddings/oleObject17.bin"/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33" Type="http://schemas.openxmlformats.org/officeDocument/2006/relationships/oleObject" Target="../embeddings/oleObject16.bin"/><Relationship Id="rId38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Найдите корень уравнения: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2362200" y="2743200"/>
          <a:ext cx="3962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Equation" r:id="rId3" imgW="749160" imgH="177480" progId="Equation.DSMT4">
                  <p:embed/>
                </p:oleObj>
              </mc:Choice>
              <mc:Fallback>
                <p:oleObj name="Equation" r:id="rId3" imgW="749160" imgH="177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743200"/>
                        <a:ext cx="3962400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032125" y="5527675"/>
            <a:ext cx="2474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Правильный ответ:  </a:t>
            </a:r>
          </a:p>
        </p:txBody>
      </p:sp>
      <p:graphicFrame>
        <p:nvGraphicFramePr>
          <p:cNvPr id="12295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5410200" y="5334000"/>
          <a:ext cx="636588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Equation" r:id="rId5" imgW="177480" imgH="164880" progId="Equation.DSMT4">
                  <p:embed/>
                </p:oleObj>
              </mc:Choice>
              <mc:Fallback>
                <p:oleObj name="Equation" r:id="rId5" imgW="177480" imgH="16488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5334000"/>
                        <a:ext cx="636588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9"/>
          <p:cNvGraphicFramePr>
            <a:graphicFrameLocks noChangeAspect="1"/>
          </p:cNvGraphicFramePr>
          <p:nvPr/>
        </p:nvGraphicFramePr>
        <p:xfrm>
          <a:off x="2698750" y="2760663"/>
          <a:ext cx="3289300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Equation" r:id="rId7" imgW="647640" imgH="177480" progId="Equation.DSMT4">
                  <p:embed/>
                </p:oleObj>
              </mc:Choice>
              <mc:Fallback>
                <p:oleObj name="Equation" r:id="rId7" imgW="647640" imgH="1774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2760663"/>
                        <a:ext cx="3289300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5432425" y="5334000"/>
          <a:ext cx="5905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Equation" r:id="rId9" imgW="177480" imgH="177480" progId="Equation.DSMT4">
                  <p:embed/>
                </p:oleObj>
              </mc:Choice>
              <mc:Fallback>
                <p:oleObj name="Equation" r:id="rId9" imgW="177480" imgH="17748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2425" y="5334000"/>
                        <a:ext cx="590550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2698750" y="2787650"/>
          <a:ext cx="3289300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Equation" r:id="rId11" imgW="787320" imgH="203040" progId="Equation.DSMT4">
                  <p:embed/>
                </p:oleObj>
              </mc:Choice>
              <mc:Fallback>
                <p:oleObj name="Equation" r:id="rId11" imgW="787320" imgH="20304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2787650"/>
                        <a:ext cx="3289300" cy="849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5432425" y="5351463"/>
          <a:ext cx="59055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Equation" r:id="rId13" imgW="215640" imgH="203040" progId="Equation.DSMT4">
                  <p:embed/>
                </p:oleObj>
              </mc:Choice>
              <mc:Fallback>
                <p:oleObj name="Equation" r:id="rId13" imgW="215640" imgH="20304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2425" y="5351463"/>
                        <a:ext cx="590550" cy="55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2698750" y="2840038"/>
          <a:ext cx="32893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Equation" r:id="rId15" imgW="787320" imgH="177480" progId="Equation.DSMT4">
                  <p:embed/>
                </p:oleObj>
              </mc:Choice>
              <mc:Fallback>
                <p:oleObj name="Equation" r:id="rId15" imgW="787320" imgH="17748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2840038"/>
                        <a:ext cx="3289300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4"/>
          <p:cNvGraphicFramePr>
            <a:graphicFrameLocks noChangeAspect="1"/>
          </p:cNvGraphicFramePr>
          <p:nvPr/>
        </p:nvGraphicFramePr>
        <p:xfrm>
          <a:off x="5486400" y="5410200"/>
          <a:ext cx="5540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Equation" r:id="rId17" imgW="190440" imgH="164880" progId="Equation.DSMT4">
                  <p:embed/>
                </p:oleObj>
              </mc:Choice>
              <mc:Fallback>
                <p:oleObj name="Equation" r:id="rId17" imgW="190440" imgH="16488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410200"/>
                        <a:ext cx="554038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3" name="Object 15"/>
          <p:cNvGraphicFramePr>
            <a:graphicFrameLocks noChangeAspect="1"/>
          </p:cNvGraphicFramePr>
          <p:nvPr/>
        </p:nvGraphicFramePr>
        <p:xfrm>
          <a:off x="2698750" y="2886075"/>
          <a:ext cx="328930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Equation" r:id="rId19" imgW="901440" imgH="177480" progId="Equation.DSMT4">
                  <p:embed/>
                </p:oleObj>
              </mc:Choice>
              <mc:Fallback>
                <p:oleObj name="Equation" r:id="rId19" imgW="901440" imgH="17748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2886075"/>
                        <a:ext cx="3289300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4" name="Object 16"/>
          <p:cNvGraphicFramePr>
            <a:graphicFrameLocks noChangeAspect="1"/>
          </p:cNvGraphicFramePr>
          <p:nvPr/>
        </p:nvGraphicFramePr>
        <p:xfrm>
          <a:off x="5562600" y="5334000"/>
          <a:ext cx="398463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4" name="Equation" r:id="rId21" imgW="126720" imgH="164880" progId="Equation.DSMT4">
                  <p:embed/>
                </p:oleObj>
              </mc:Choice>
              <mc:Fallback>
                <p:oleObj name="Equation" r:id="rId21" imgW="126720" imgH="16488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5334000"/>
                        <a:ext cx="398463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5" name="Object 17"/>
          <p:cNvGraphicFramePr>
            <a:graphicFrameLocks noChangeAspect="1"/>
          </p:cNvGraphicFramePr>
          <p:nvPr/>
        </p:nvGraphicFramePr>
        <p:xfrm>
          <a:off x="2590800" y="2679700"/>
          <a:ext cx="3352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5" name="Equation" r:id="rId23" imgW="838080" imgH="253800" progId="Equation.DSMT4">
                  <p:embed/>
                </p:oleObj>
              </mc:Choice>
              <mc:Fallback>
                <p:oleObj name="Equation" r:id="rId23" imgW="838080" imgH="2538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679700"/>
                        <a:ext cx="33528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6" name="Object 18"/>
          <p:cNvGraphicFramePr>
            <a:graphicFrameLocks noChangeAspect="1"/>
          </p:cNvGraphicFramePr>
          <p:nvPr/>
        </p:nvGraphicFramePr>
        <p:xfrm>
          <a:off x="5638800" y="5410200"/>
          <a:ext cx="36988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Equation" r:id="rId25" imgW="126720" imgH="177480" progId="Equation.DSMT4">
                  <p:embed/>
                </p:oleObj>
              </mc:Choice>
              <mc:Fallback>
                <p:oleObj name="Equation" r:id="rId25" imgW="126720" imgH="17748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410200"/>
                        <a:ext cx="369888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7" name="Object 19"/>
          <p:cNvGraphicFramePr>
            <a:graphicFrameLocks noChangeAspect="1"/>
          </p:cNvGraphicFramePr>
          <p:nvPr/>
        </p:nvGraphicFramePr>
        <p:xfrm>
          <a:off x="3276600" y="2457450"/>
          <a:ext cx="1905000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7" name="Equation" r:id="rId27" imgW="533160" imgH="393480" progId="Equation.DSMT4">
                  <p:embed/>
                </p:oleObj>
              </mc:Choice>
              <mc:Fallback>
                <p:oleObj name="Equation" r:id="rId27" imgW="533160" imgH="39348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457450"/>
                        <a:ext cx="1905000" cy="1406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8" name="Object 20"/>
          <p:cNvGraphicFramePr>
            <a:graphicFrameLocks noChangeAspect="1"/>
          </p:cNvGraphicFramePr>
          <p:nvPr/>
        </p:nvGraphicFramePr>
        <p:xfrm>
          <a:off x="5562600" y="5486400"/>
          <a:ext cx="369888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8" name="Equation" r:id="rId29" imgW="177480" imgH="177480" progId="Equation.DSMT4">
                  <p:embed/>
                </p:oleObj>
              </mc:Choice>
              <mc:Fallback>
                <p:oleObj name="Equation" r:id="rId29" imgW="177480" imgH="17748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5486400"/>
                        <a:ext cx="369888" cy="369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9" name="Object 21"/>
          <p:cNvGraphicFramePr>
            <a:graphicFrameLocks noChangeAspect="1"/>
          </p:cNvGraphicFramePr>
          <p:nvPr/>
        </p:nvGraphicFramePr>
        <p:xfrm>
          <a:off x="3411538" y="2457450"/>
          <a:ext cx="1633537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name="Equation" r:id="rId31" imgW="457200" imgH="393480" progId="Equation.DSMT4">
                  <p:embed/>
                </p:oleObj>
              </mc:Choice>
              <mc:Fallback>
                <p:oleObj name="Equation" r:id="rId31" imgW="457200" imgH="39348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1538" y="2457450"/>
                        <a:ext cx="1633537" cy="1406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0" name="Object 22"/>
          <p:cNvGraphicFramePr>
            <a:graphicFrameLocks noChangeAspect="1"/>
          </p:cNvGraphicFramePr>
          <p:nvPr/>
        </p:nvGraphicFramePr>
        <p:xfrm>
          <a:off x="5486400" y="5410200"/>
          <a:ext cx="47783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Equation" r:id="rId33" imgW="190440" imgH="177480" progId="Equation.DSMT4">
                  <p:embed/>
                </p:oleObj>
              </mc:Choice>
              <mc:Fallback>
                <p:oleObj name="Equation" r:id="rId33" imgW="190440" imgH="17748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410200"/>
                        <a:ext cx="477838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1" name="Object 23"/>
          <p:cNvGraphicFramePr>
            <a:graphicFrameLocks noChangeAspect="1"/>
          </p:cNvGraphicFramePr>
          <p:nvPr/>
        </p:nvGraphicFramePr>
        <p:xfrm>
          <a:off x="2667000" y="2667000"/>
          <a:ext cx="3370263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Equation" r:id="rId35" imgW="774360" imgH="177480" progId="Equation.DSMT4">
                  <p:embed/>
                </p:oleObj>
              </mc:Choice>
              <mc:Fallback>
                <p:oleObj name="Equation" r:id="rId35" imgW="774360" imgH="17748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667000"/>
                        <a:ext cx="3370263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2" name="Object 24"/>
          <p:cNvGraphicFramePr>
            <a:graphicFrameLocks noChangeAspect="1"/>
          </p:cNvGraphicFramePr>
          <p:nvPr/>
        </p:nvGraphicFramePr>
        <p:xfrm>
          <a:off x="5638800" y="5410200"/>
          <a:ext cx="2857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2" name="Equation" r:id="rId37" imgW="114120" imgH="177480" progId="Equation.DSMT4">
                  <p:embed/>
                </p:oleObj>
              </mc:Choice>
              <mc:Fallback>
                <p:oleObj name="Equation" r:id="rId37" imgW="114120" imgH="17748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410200"/>
                        <a:ext cx="28575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3" name="Object 25"/>
          <p:cNvGraphicFramePr>
            <a:graphicFrameLocks noChangeAspect="1"/>
          </p:cNvGraphicFramePr>
          <p:nvPr/>
        </p:nvGraphicFramePr>
        <p:xfrm>
          <a:off x="2778125" y="2667000"/>
          <a:ext cx="3148013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3" name="Equation" r:id="rId39" imgW="723600" imgH="177480" progId="Equation.DSMT4">
                  <p:embed/>
                </p:oleObj>
              </mc:Choice>
              <mc:Fallback>
                <p:oleObj name="Equation" r:id="rId39" imgW="723600" imgH="17748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25" y="2667000"/>
                        <a:ext cx="3148013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4" name="Object 26"/>
          <p:cNvGraphicFramePr>
            <a:graphicFrameLocks noChangeAspect="1"/>
          </p:cNvGraphicFramePr>
          <p:nvPr/>
        </p:nvGraphicFramePr>
        <p:xfrm>
          <a:off x="5257800" y="5410200"/>
          <a:ext cx="8953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Equation" r:id="rId41" imgW="330120" imgH="203040" progId="Equation.DSMT4">
                  <p:embed/>
                </p:oleObj>
              </mc:Choice>
              <mc:Fallback>
                <p:oleObj name="Equation" r:id="rId41" imgW="330120" imgH="20304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410200"/>
                        <a:ext cx="895350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1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5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62</TotalTime>
  <Words>7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Пастель</vt:lpstr>
      <vt:lpstr>Equation</vt:lpstr>
      <vt:lpstr>Найдите корень уравнения: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www.mathvaz.ru</dc:creator>
  <cp:lastModifiedBy>Windows User</cp:lastModifiedBy>
  <cp:revision>9</cp:revision>
  <cp:lastPrinted>1601-01-01T00:00:00Z</cp:lastPrinted>
  <dcterms:created xsi:type="dcterms:W3CDTF">1601-01-01T00:00:00Z</dcterms:created>
  <dcterms:modified xsi:type="dcterms:W3CDTF">2017-09-07T16:44:06Z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